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/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6" roundtripDataSignature="AMtx7mgKfG0F1RJXlk+mwFtOKiav7sCb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2018-06-27T08:09:59Z</dcterms:created>
  <dc:creator>IRA</dc:creator>
</cp:coreProperties>
</file>